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63" r:id="rId8"/>
    <p:sldId id="264" r:id="rId9"/>
    <p:sldId id="265" r:id="rId10"/>
    <p:sldId id="259" r:id="rId11"/>
    <p:sldId id="269" r:id="rId12"/>
    <p:sldId id="266" r:id="rId13"/>
    <p:sldId id="267" r:id="rId14"/>
    <p:sldId id="268" r:id="rId15"/>
    <p:sldId id="272" r:id="rId16"/>
    <p:sldId id="273" r:id="rId17"/>
    <p:sldId id="271" r:id="rId18"/>
    <p:sldId id="274" r:id="rId19"/>
    <p:sldId id="278" r:id="rId20"/>
    <p:sldId id="275" r:id="rId21"/>
    <p:sldId id="279" r:id="rId22"/>
    <p:sldId id="270" r:id="rId23"/>
    <p:sldId id="280" r:id="rId24"/>
    <p:sldId id="281" r:id="rId25"/>
    <p:sldId id="282" r:id="rId26"/>
    <p:sldId id="283" r:id="rId27"/>
    <p:sldId id="285" r:id="rId28"/>
    <p:sldId id="286" r:id="rId29"/>
    <p:sldId id="287" r:id="rId30"/>
    <p:sldId id="284" r:id="rId31"/>
    <p:sldId id="288" r:id="rId32"/>
    <p:sldId id="289" r:id="rId33"/>
    <p:sldId id="290" r:id="rId34"/>
    <p:sldId id="291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BF42E-F9A6-44F8-A15D-21DBD3C38DD1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5E2F7-CAE3-44E3-997B-AE90C85C7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/>
              <a:t>Les </a:t>
            </a:r>
            <a:r>
              <a:rPr lang="en-US" b="1" i="1" dirty="0" err="1"/>
              <a:t>adjectifs</a:t>
            </a:r>
            <a:r>
              <a:rPr lang="en-US" b="1" i="1" dirty="0"/>
              <a:t> </a:t>
            </a:r>
            <a:r>
              <a:rPr lang="en-US" b="1" i="1" dirty="0" err="1"/>
              <a:t>possessifs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“his, her, its”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s</a:t>
            </a:r>
            <a:r>
              <a:rPr lang="en-US" sz="5400" dirty="0" smtClean="0"/>
              <a:t>on</a:t>
            </a:r>
          </a:p>
          <a:p>
            <a:r>
              <a:rPr lang="en-US" sz="5400" dirty="0" err="1"/>
              <a:t>s</a:t>
            </a:r>
            <a:r>
              <a:rPr lang="en-US" sz="5400" dirty="0" err="1" smtClean="0"/>
              <a:t>a</a:t>
            </a:r>
            <a:endParaRPr lang="en-US" sz="5400" dirty="0" smtClean="0"/>
          </a:p>
          <a:p>
            <a:r>
              <a:rPr lang="en-US" sz="5400" dirty="0" err="1" smtClean="0"/>
              <a:t>ses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>
            <a:noAutofit/>
          </a:bodyPr>
          <a:lstStyle/>
          <a:p>
            <a:r>
              <a:rPr lang="fr-FR" sz="7200" dirty="0"/>
              <a:t>Comment </a:t>
            </a:r>
            <a:r>
              <a:rPr lang="fr-FR" sz="7200" dirty="0" smtClean="0"/>
              <a:t>dit-on:</a:t>
            </a:r>
            <a:br>
              <a:rPr lang="fr-FR" sz="7200" dirty="0" smtClean="0"/>
            </a:br>
            <a:r>
              <a:rPr lang="fr-FR" sz="7200" dirty="0"/>
              <a:t/>
            </a:r>
            <a:br>
              <a:rPr lang="fr-FR" sz="7200" dirty="0"/>
            </a:br>
            <a:r>
              <a:rPr lang="fr-FR" sz="7200" dirty="0" smtClean="0"/>
              <a:t> </a:t>
            </a:r>
            <a:r>
              <a:rPr lang="en-US" sz="7200" i="1" dirty="0" smtClean="0"/>
              <a:t>her toothpaste?</a:t>
            </a:r>
            <a:endParaRPr lang="en-US" sz="7200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 dentifrice</a:t>
            </a:r>
            <a:endParaRPr lang="en-US" dirty="0"/>
          </a:p>
        </p:txBody>
      </p:sp>
      <p:pic>
        <p:nvPicPr>
          <p:cNvPr id="1026" name="Picture 2" descr="http://images.yourdictionary.com/images/definitions/lg/dentifr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400800" cy="4244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brosse</a:t>
            </a:r>
            <a:endParaRPr lang="en-US" dirty="0"/>
          </a:p>
        </p:txBody>
      </p:sp>
      <p:pic>
        <p:nvPicPr>
          <p:cNvPr id="18438" name="Picture 6" descr="http://www.collegefashion.net/wp-content/uploads/2010/02/hair-bru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5865072" cy="3648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ses</a:t>
            </a:r>
            <a:r>
              <a:rPr lang="en-US" dirty="0" smtClean="0"/>
              <a:t> serviettes</a:t>
            </a:r>
            <a:endParaRPr lang="en-US" dirty="0"/>
          </a:p>
        </p:txBody>
      </p:sp>
      <p:pic>
        <p:nvPicPr>
          <p:cNvPr id="3" name="Picture 4" descr="http://www.chinohouse.eu/skillsEDIT/clientuploads/45/PICASSO%20POOL%20TOWEL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5153906" cy="423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dirty="0" err="1"/>
              <a:t>u</a:t>
            </a:r>
            <a:r>
              <a:rPr lang="en-US" sz="5400" dirty="0" err="1" smtClean="0"/>
              <a:t>ne</a:t>
            </a:r>
            <a:r>
              <a:rPr lang="en-US" sz="5400" dirty="0" smtClean="0"/>
              <a:t> </a:t>
            </a:r>
            <a:r>
              <a:rPr lang="en-US" sz="5400" dirty="0" err="1" smtClean="0"/>
              <a:t>voyelle</a:t>
            </a:r>
            <a:r>
              <a:rPr lang="en-US" sz="5400" dirty="0" smtClean="0"/>
              <a:t>:</a:t>
            </a:r>
            <a:br>
              <a:rPr lang="en-US" sz="5400" dirty="0" smtClean="0"/>
            </a:br>
            <a:r>
              <a:rPr lang="en-US" sz="5400" dirty="0" smtClean="0"/>
              <a:t>un </a:t>
            </a:r>
            <a:r>
              <a:rPr lang="en-US" sz="5400" dirty="0" err="1" smtClean="0"/>
              <a:t>ami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err="1" smtClean="0"/>
              <a:t>une</a:t>
            </a:r>
            <a:r>
              <a:rPr lang="en-US" sz="5400" dirty="0" smtClean="0"/>
              <a:t> </a:t>
            </a:r>
            <a:r>
              <a:rPr lang="en-US" sz="5400" dirty="0" err="1" smtClean="0"/>
              <a:t>amie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dirty="0" err="1"/>
              <a:t>u</a:t>
            </a:r>
            <a:r>
              <a:rPr lang="en-US" sz="5400" dirty="0" err="1" smtClean="0"/>
              <a:t>ne</a:t>
            </a:r>
            <a:r>
              <a:rPr lang="en-US" sz="5400" dirty="0" smtClean="0"/>
              <a:t> </a:t>
            </a:r>
            <a:r>
              <a:rPr lang="en-US" sz="5400" dirty="0" err="1" smtClean="0"/>
              <a:t>voyelle</a:t>
            </a:r>
            <a:r>
              <a:rPr lang="en-US" sz="5400" dirty="0" smtClean="0"/>
              <a:t>:</a:t>
            </a:r>
            <a:br>
              <a:rPr lang="en-US" sz="5400" dirty="0" smtClean="0"/>
            </a:br>
            <a:r>
              <a:rPr lang="en-US" sz="5400" dirty="0" smtClean="0"/>
              <a:t>un </a:t>
            </a:r>
            <a:r>
              <a:rPr lang="en-US" sz="5400" dirty="0" err="1" smtClean="0"/>
              <a:t>ami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err="1" smtClean="0"/>
              <a:t>une</a:t>
            </a:r>
            <a:r>
              <a:rPr lang="en-US" sz="5400" dirty="0" smtClean="0"/>
              <a:t> </a:t>
            </a:r>
            <a:r>
              <a:rPr lang="en-US" sz="5400" dirty="0" err="1" smtClean="0"/>
              <a:t>amie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Mon </a:t>
            </a:r>
            <a:r>
              <a:rPr lang="en-US" dirty="0" err="1" smtClean="0"/>
              <a:t>ami</a:t>
            </a:r>
            <a:endParaRPr lang="en-US" dirty="0" smtClean="0"/>
          </a:p>
          <a:p>
            <a:r>
              <a:rPr lang="en-US" dirty="0" smtClean="0"/>
              <a:t>Mon </a:t>
            </a:r>
            <a:r>
              <a:rPr lang="en-US" dirty="0" err="1" smtClean="0"/>
              <a:t>amie</a:t>
            </a:r>
            <a:endParaRPr lang="en-US" dirty="0" smtClean="0"/>
          </a:p>
          <a:p>
            <a:r>
              <a:rPr lang="en-US" dirty="0" smtClean="0"/>
              <a:t>Ton </a:t>
            </a:r>
            <a:r>
              <a:rPr lang="en-US" dirty="0" err="1" smtClean="0"/>
              <a:t>ami</a:t>
            </a:r>
            <a:endParaRPr lang="en-US" dirty="0" smtClean="0"/>
          </a:p>
          <a:p>
            <a:r>
              <a:rPr lang="en-US" dirty="0" smtClean="0"/>
              <a:t>Ton </a:t>
            </a:r>
            <a:r>
              <a:rPr lang="en-US" dirty="0" err="1" smtClean="0"/>
              <a:t>amie</a:t>
            </a:r>
            <a:endParaRPr lang="en-US" dirty="0" smtClean="0"/>
          </a:p>
          <a:p>
            <a:r>
              <a:rPr lang="en-US" dirty="0" smtClean="0"/>
              <a:t>Son </a:t>
            </a:r>
            <a:r>
              <a:rPr lang="en-US" dirty="0" err="1" smtClean="0"/>
              <a:t>ami</a:t>
            </a:r>
            <a:endParaRPr lang="en-US" dirty="0" smtClean="0"/>
          </a:p>
          <a:p>
            <a:r>
              <a:rPr lang="en-US" dirty="0" smtClean="0"/>
              <a:t>Son </a:t>
            </a:r>
            <a:r>
              <a:rPr lang="en-US" dirty="0" err="1" smtClean="0"/>
              <a:t>amie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371600" y="533400"/>
            <a:ext cx="16962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masculin</a:t>
            </a:r>
            <a:endParaRPr lang="en-US" sz="3200" b="1" dirty="0"/>
          </a:p>
        </p:txBody>
      </p:sp>
      <p:sp>
        <p:nvSpPr>
          <p:cNvPr id="12" name="Rectangle 11"/>
          <p:cNvSpPr/>
          <p:nvPr/>
        </p:nvSpPr>
        <p:spPr>
          <a:xfrm>
            <a:off x="3733800" y="533400"/>
            <a:ext cx="14886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féminin</a:t>
            </a:r>
            <a:endParaRPr lang="en-US" sz="3200" b="1" dirty="0"/>
          </a:p>
        </p:txBody>
      </p:sp>
      <p:sp>
        <p:nvSpPr>
          <p:cNvPr id="13" name="Rectangle 12"/>
          <p:cNvSpPr/>
          <p:nvPr/>
        </p:nvSpPr>
        <p:spPr>
          <a:xfrm>
            <a:off x="6248400" y="533400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pluriel</a:t>
            </a:r>
            <a:endParaRPr lang="en-US" sz="3200" b="1" dirty="0"/>
          </a:p>
        </p:txBody>
      </p:sp>
      <p:sp>
        <p:nvSpPr>
          <p:cNvPr id="14" name="Rectangle 13"/>
          <p:cNvSpPr/>
          <p:nvPr/>
        </p:nvSpPr>
        <p:spPr>
          <a:xfrm>
            <a:off x="228600" y="1371600"/>
            <a:ext cx="704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my</a:t>
            </a:r>
            <a:endParaRPr lang="en-US" sz="3200" b="1" dirty="0"/>
          </a:p>
        </p:txBody>
      </p:sp>
      <p:sp>
        <p:nvSpPr>
          <p:cNvPr id="16" name="Rectangle 15"/>
          <p:cNvSpPr/>
          <p:nvPr/>
        </p:nvSpPr>
        <p:spPr>
          <a:xfrm>
            <a:off x="228600" y="2590800"/>
            <a:ext cx="9609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your</a:t>
            </a:r>
            <a:endParaRPr lang="en-US" sz="3200" b="1" dirty="0"/>
          </a:p>
        </p:txBody>
      </p:sp>
      <p:sp>
        <p:nvSpPr>
          <p:cNvPr id="17" name="Rectangle 16"/>
          <p:cNvSpPr/>
          <p:nvPr/>
        </p:nvSpPr>
        <p:spPr>
          <a:xfrm>
            <a:off x="304800" y="3962400"/>
            <a:ext cx="6687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his</a:t>
            </a:r>
            <a:endParaRPr lang="en-US" sz="3200" b="1" dirty="0"/>
          </a:p>
        </p:txBody>
      </p:sp>
      <p:sp>
        <p:nvSpPr>
          <p:cNvPr id="18" name="Rectangle 17"/>
          <p:cNvSpPr/>
          <p:nvPr/>
        </p:nvSpPr>
        <p:spPr>
          <a:xfrm>
            <a:off x="304800" y="4572000"/>
            <a:ext cx="7569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her</a:t>
            </a:r>
            <a:endParaRPr lang="en-US" sz="3200" b="1" dirty="0"/>
          </a:p>
        </p:txBody>
      </p:sp>
      <p:sp>
        <p:nvSpPr>
          <p:cNvPr id="19" name="Rectangle 18"/>
          <p:cNvSpPr/>
          <p:nvPr/>
        </p:nvSpPr>
        <p:spPr>
          <a:xfrm>
            <a:off x="304800" y="5105400"/>
            <a:ext cx="5918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its</a:t>
            </a:r>
            <a:endParaRPr lang="en-US" sz="3200" b="1" dirty="0"/>
          </a:p>
        </p:txBody>
      </p:sp>
      <p:sp>
        <p:nvSpPr>
          <p:cNvPr id="20" name="Rectangle 19"/>
          <p:cNvSpPr/>
          <p:nvPr/>
        </p:nvSpPr>
        <p:spPr>
          <a:xfrm>
            <a:off x="1676400" y="1371600"/>
            <a:ext cx="946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mon</a:t>
            </a:r>
            <a:endParaRPr lang="en-US" sz="3200" dirty="0"/>
          </a:p>
        </p:txBody>
      </p:sp>
      <p:sp>
        <p:nvSpPr>
          <p:cNvPr id="21" name="Rectangle 20"/>
          <p:cNvSpPr/>
          <p:nvPr/>
        </p:nvSpPr>
        <p:spPr>
          <a:xfrm>
            <a:off x="1676400" y="3962400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son</a:t>
            </a:r>
            <a:endParaRPr lang="en-US" sz="3200" dirty="0"/>
          </a:p>
        </p:txBody>
      </p:sp>
      <p:sp>
        <p:nvSpPr>
          <p:cNvPr id="22" name="Rectangle 21"/>
          <p:cNvSpPr/>
          <p:nvPr/>
        </p:nvSpPr>
        <p:spPr>
          <a:xfrm>
            <a:off x="1752600" y="2667000"/>
            <a:ext cx="7512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/>
              <a:t>t</a:t>
            </a:r>
            <a:r>
              <a:rPr lang="fr-FR" sz="3200" dirty="0" smtClean="0"/>
              <a:t>on</a:t>
            </a:r>
            <a:endParaRPr lang="en-US" sz="3200" dirty="0"/>
          </a:p>
        </p:txBody>
      </p:sp>
      <p:sp>
        <p:nvSpPr>
          <p:cNvPr id="23" name="Rectangle 22"/>
          <p:cNvSpPr/>
          <p:nvPr/>
        </p:nvSpPr>
        <p:spPr>
          <a:xfrm>
            <a:off x="3810000" y="1371600"/>
            <a:ext cx="710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ma</a:t>
            </a:r>
            <a:endParaRPr lang="en-US" sz="3200" dirty="0"/>
          </a:p>
        </p:txBody>
      </p:sp>
      <p:sp>
        <p:nvSpPr>
          <p:cNvPr id="24" name="Rectangle 23"/>
          <p:cNvSpPr/>
          <p:nvPr/>
        </p:nvSpPr>
        <p:spPr>
          <a:xfrm>
            <a:off x="3962400" y="2514600"/>
            <a:ext cx="5146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ta</a:t>
            </a:r>
            <a:endParaRPr lang="en-US" sz="3200" dirty="0"/>
          </a:p>
        </p:txBody>
      </p:sp>
      <p:sp>
        <p:nvSpPr>
          <p:cNvPr id="25" name="Rectangle 24"/>
          <p:cNvSpPr/>
          <p:nvPr/>
        </p:nvSpPr>
        <p:spPr>
          <a:xfrm>
            <a:off x="4038600" y="3886200"/>
            <a:ext cx="710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ma</a:t>
            </a:r>
            <a:endParaRPr lang="en-US" sz="3200" dirty="0"/>
          </a:p>
        </p:txBody>
      </p:sp>
      <p:sp>
        <p:nvSpPr>
          <p:cNvPr id="26" name="Rectangle 25"/>
          <p:cNvSpPr/>
          <p:nvPr/>
        </p:nvSpPr>
        <p:spPr>
          <a:xfrm>
            <a:off x="6553200" y="3810000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ses</a:t>
            </a:r>
            <a:endParaRPr lang="en-US" sz="3200" dirty="0"/>
          </a:p>
        </p:txBody>
      </p:sp>
      <p:sp>
        <p:nvSpPr>
          <p:cNvPr id="27" name="Rectangle 26"/>
          <p:cNvSpPr/>
          <p:nvPr/>
        </p:nvSpPr>
        <p:spPr>
          <a:xfrm>
            <a:off x="6400800" y="2590800"/>
            <a:ext cx="681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tes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6400800" y="1447800"/>
            <a:ext cx="877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mes</a:t>
            </a:r>
            <a:endParaRPr lang="en-US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REVISEZ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C’est le rasoir de Robert.  C’est ____________ rasoir</a:t>
            </a:r>
            <a:r>
              <a:rPr lang="fr-FR" dirty="0" smtClean="0"/>
              <a:t>.</a:t>
            </a:r>
          </a:p>
          <a:p>
            <a:pPr>
              <a:buNone/>
            </a:pPr>
            <a:endParaRPr lang="en-US" dirty="0"/>
          </a:p>
          <a:p>
            <a:r>
              <a:rPr lang="fr-FR" dirty="0"/>
              <a:t>C’est l’amie de Christine.  C’est ____________ amie.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REVISEZ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C’est le dentifrice de Sophie.  C’est ____________ dentifrice.</a:t>
            </a:r>
          </a:p>
          <a:p>
            <a:endParaRPr lang="fr-FR" dirty="0"/>
          </a:p>
          <a:p>
            <a:endParaRPr lang="en-US" dirty="0" smtClean="0"/>
          </a:p>
          <a:p>
            <a:r>
              <a:rPr lang="fr-FR" dirty="0" smtClean="0"/>
              <a:t>Ce sont les serviettes de Simon.  Ce sont _____________ serviettes.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“my”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5400" dirty="0" err="1"/>
              <a:t>m</a:t>
            </a:r>
            <a:r>
              <a:rPr lang="en-US" sz="5400" dirty="0" err="1" smtClean="0"/>
              <a:t>on</a:t>
            </a:r>
            <a:endParaRPr lang="en-US" sz="5400" dirty="0" smtClean="0"/>
          </a:p>
          <a:p>
            <a:r>
              <a:rPr lang="en-US" sz="5400" dirty="0"/>
              <a:t>m</a:t>
            </a:r>
            <a:r>
              <a:rPr lang="en-US" sz="5400" dirty="0" smtClean="0"/>
              <a:t>a</a:t>
            </a:r>
          </a:p>
          <a:p>
            <a:r>
              <a:rPr lang="en-US" sz="5400" dirty="0" err="1" smtClean="0"/>
              <a:t>mes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REVISEZ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Ce </a:t>
            </a:r>
            <a:r>
              <a:rPr lang="fr-FR" dirty="0" smtClean="0"/>
              <a:t>livre est à moi.  C’est ____________________ livre. </a:t>
            </a:r>
          </a:p>
          <a:p>
            <a:endParaRPr lang="fr-FR" dirty="0"/>
          </a:p>
          <a:p>
            <a:pPr>
              <a:buNone/>
            </a:pPr>
            <a:endParaRPr lang="en-US" dirty="0" smtClean="0"/>
          </a:p>
          <a:p>
            <a:r>
              <a:rPr lang="fr-FR" smtClean="0"/>
              <a:t>Ce </a:t>
            </a:r>
            <a:r>
              <a:rPr lang="fr-FR" dirty="0" smtClean="0"/>
              <a:t>gant de toilette est à toi.  C’est ________________ gant de toilette.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371600" y="533400"/>
            <a:ext cx="16962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masculin</a:t>
            </a:r>
            <a:endParaRPr lang="en-US" sz="3200" b="1" dirty="0"/>
          </a:p>
        </p:txBody>
      </p:sp>
      <p:sp>
        <p:nvSpPr>
          <p:cNvPr id="12" name="Rectangle 11"/>
          <p:cNvSpPr/>
          <p:nvPr/>
        </p:nvSpPr>
        <p:spPr>
          <a:xfrm>
            <a:off x="3733800" y="533400"/>
            <a:ext cx="14886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féminin</a:t>
            </a:r>
            <a:endParaRPr lang="en-US" sz="3200" b="1" dirty="0"/>
          </a:p>
        </p:txBody>
      </p:sp>
      <p:sp>
        <p:nvSpPr>
          <p:cNvPr id="13" name="Rectangle 12"/>
          <p:cNvSpPr/>
          <p:nvPr/>
        </p:nvSpPr>
        <p:spPr>
          <a:xfrm>
            <a:off x="6248400" y="533400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pluriel</a:t>
            </a:r>
            <a:endParaRPr lang="en-US" sz="3200" b="1" dirty="0"/>
          </a:p>
        </p:txBody>
      </p:sp>
      <p:sp>
        <p:nvSpPr>
          <p:cNvPr id="14" name="Rectangle 13"/>
          <p:cNvSpPr/>
          <p:nvPr/>
        </p:nvSpPr>
        <p:spPr>
          <a:xfrm>
            <a:off x="228600" y="1371600"/>
            <a:ext cx="704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my</a:t>
            </a:r>
            <a:endParaRPr lang="en-US" sz="3200" b="1" dirty="0"/>
          </a:p>
        </p:txBody>
      </p:sp>
      <p:sp>
        <p:nvSpPr>
          <p:cNvPr id="16" name="Rectangle 15"/>
          <p:cNvSpPr/>
          <p:nvPr/>
        </p:nvSpPr>
        <p:spPr>
          <a:xfrm>
            <a:off x="228600" y="2590800"/>
            <a:ext cx="9609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your</a:t>
            </a:r>
            <a:endParaRPr lang="en-US" sz="3200" b="1" dirty="0"/>
          </a:p>
        </p:txBody>
      </p:sp>
      <p:sp>
        <p:nvSpPr>
          <p:cNvPr id="17" name="Rectangle 16"/>
          <p:cNvSpPr/>
          <p:nvPr/>
        </p:nvSpPr>
        <p:spPr>
          <a:xfrm>
            <a:off x="304800" y="3962400"/>
            <a:ext cx="6687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his</a:t>
            </a:r>
            <a:endParaRPr lang="en-US" sz="3200" b="1" dirty="0"/>
          </a:p>
        </p:txBody>
      </p:sp>
      <p:sp>
        <p:nvSpPr>
          <p:cNvPr id="18" name="Rectangle 17"/>
          <p:cNvSpPr/>
          <p:nvPr/>
        </p:nvSpPr>
        <p:spPr>
          <a:xfrm>
            <a:off x="304800" y="4572000"/>
            <a:ext cx="7569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her</a:t>
            </a:r>
            <a:endParaRPr lang="en-US" sz="3200" b="1" dirty="0"/>
          </a:p>
        </p:txBody>
      </p:sp>
      <p:sp>
        <p:nvSpPr>
          <p:cNvPr id="19" name="Rectangle 18"/>
          <p:cNvSpPr/>
          <p:nvPr/>
        </p:nvSpPr>
        <p:spPr>
          <a:xfrm>
            <a:off x="304800" y="5105400"/>
            <a:ext cx="5918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its</a:t>
            </a:r>
            <a:endParaRPr lang="en-US" sz="3200" b="1" dirty="0"/>
          </a:p>
        </p:txBody>
      </p:sp>
      <p:sp>
        <p:nvSpPr>
          <p:cNvPr id="20" name="Rectangle 19"/>
          <p:cNvSpPr/>
          <p:nvPr/>
        </p:nvSpPr>
        <p:spPr>
          <a:xfrm>
            <a:off x="1676400" y="1371600"/>
            <a:ext cx="946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mon</a:t>
            </a:r>
            <a:endParaRPr lang="en-US" sz="3200" dirty="0"/>
          </a:p>
        </p:txBody>
      </p:sp>
      <p:sp>
        <p:nvSpPr>
          <p:cNvPr id="21" name="Rectangle 20"/>
          <p:cNvSpPr/>
          <p:nvPr/>
        </p:nvSpPr>
        <p:spPr>
          <a:xfrm>
            <a:off x="1676400" y="3962400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son</a:t>
            </a:r>
            <a:endParaRPr lang="en-US" sz="3200" dirty="0"/>
          </a:p>
        </p:txBody>
      </p:sp>
      <p:sp>
        <p:nvSpPr>
          <p:cNvPr id="22" name="Rectangle 21"/>
          <p:cNvSpPr/>
          <p:nvPr/>
        </p:nvSpPr>
        <p:spPr>
          <a:xfrm>
            <a:off x="1752600" y="2667000"/>
            <a:ext cx="7512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/>
              <a:t>t</a:t>
            </a:r>
            <a:r>
              <a:rPr lang="fr-FR" sz="3200" dirty="0" smtClean="0"/>
              <a:t>on</a:t>
            </a:r>
            <a:endParaRPr lang="en-US" sz="3200" dirty="0"/>
          </a:p>
        </p:txBody>
      </p:sp>
      <p:sp>
        <p:nvSpPr>
          <p:cNvPr id="23" name="Rectangle 22"/>
          <p:cNvSpPr/>
          <p:nvPr/>
        </p:nvSpPr>
        <p:spPr>
          <a:xfrm>
            <a:off x="3810000" y="1371600"/>
            <a:ext cx="710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ma</a:t>
            </a:r>
            <a:endParaRPr lang="en-US" sz="3200" dirty="0"/>
          </a:p>
        </p:txBody>
      </p:sp>
      <p:sp>
        <p:nvSpPr>
          <p:cNvPr id="24" name="Rectangle 23"/>
          <p:cNvSpPr/>
          <p:nvPr/>
        </p:nvSpPr>
        <p:spPr>
          <a:xfrm>
            <a:off x="3962400" y="2514600"/>
            <a:ext cx="5146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ta</a:t>
            </a:r>
            <a:endParaRPr lang="en-US" sz="3200" dirty="0"/>
          </a:p>
        </p:txBody>
      </p:sp>
      <p:sp>
        <p:nvSpPr>
          <p:cNvPr id="25" name="Rectangle 24"/>
          <p:cNvSpPr/>
          <p:nvPr/>
        </p:nvSpPr>
        <p:spPr>
          <a:xfrm>
            <a:off x="4038600" y="3886200"/>
            <a:ext cx="5421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s</a:t>
            </a:r>
            <a:r>
              <a:rPr lang="fr-FR" sz="3200" dirty="0" smtClean="0"/>
              <a:t>a</a:t>
            </a:r>
            <a:endParaRPr lang="en-US" sz="3200" dirty="0"/>
          </a:p>
        </p:txBody>
      </p:sp>
      <p:sp>
        <p:nvSpPr>
          <p:cNvPr id="26" name="Rectangle 25"/>
          <p:cNvSpPr/>
          <p:nvPr/>
        </p:nvSpPr>
        <p:spPr>
          <a:xfrm>
            <a:off x="6553200" y="3810000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ses</a:t>
            </a:r>
            <a:endParaRPr lang="en-US" sz="3200" dirty="0"/>
          </a:p>
        </p:txBody>
      </p:sp>
      <p:sp>
        <p:nvSpPr>
          <p:cNvPr id="27" name="Rectangle 26"/>
          <p:cNvSpPr/>
          <p:nvPr/>
        </p:nvSpPr>
        <p:spPr>
          <a:xfrm>
            <a:off x="6400800" y="2590800"/>
            <a:ext cx="681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tes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6400800" y="1447800"/>
            <a:ext cx="877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mes</a:t>
            </a:r>
            <a:endParaRPr lang="en-US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“our”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/>
              <a:t>notre</a:t>
            </a:r>
            <a:endParaRPr lang="en-US" sz="5400" dirty="0" smtClean="0"/>
          </a:p>
          <a:p>
            <a:r>
              <a:rPr lang="en-US" sz="5400" dirty="0" err="1" smtClean="0"/>
              <a:t>notre</a:t>
            </a:r>
            <a:endParaRPr lang="en-US" sz="5400" dirty="0" smtClean="0"/>
          </a:p>
          <a:p>
            <a:r>
              <a:rPr lang="en-US" sz="5400" dirty="0" err="1" smtClean="0"/>
              <a:t>nos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notre</a:t>
            </a:r>
            <a:r>
              <a:rPr lang="en-US" dirty="0" smtClean="0"/>
              <a:t> dentifrice</a:t>
            </a:r>
            <a:endParaRPr lang="en-US" dirty="0"/>
          </a:p>
        </p:txBody>
      </p:sp>
      <p:pic>
        <p:nvPicPr>
          <p:cNvPr id="1026" name="Picture 2" descr="http://images.yourdictionary.com/images/definitions/lg/dentifr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400800" cy="4244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notre</a:t>
            </a:r>
            <a:r>
              <a:rPr lang="en-US" dirty="0" smtClean="0"/>
              <a:t> </a:t>
            </a:r>
            <a:r>
              <a:rPr lang="en-US" dirty="0" err="1" smtClean="0"/>
              <a:t>brosse</a:t>
            </a:r>
            <a:endParaRPr lang="en-US" dirty="0"/>
          </a:p>
        </p:txBody>
      </p:sp>
      <p:pic>
        <p:nvPicPr>
          <p:cNvPr id="18438" name="Picture 6" descr="http://www.collegefashion.net/wp-content/uploads/2010/02/hair-bru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5865072" cy="3648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nos</a:t>
            </a:r>
            <a:r>
              <a:rPr lang="en-US" dirty="0" smtClean="0"/>
              <a:t> serviettes</a:t>
            </a:r>
            <a:endParaRPr lang="en-US" dirty="0"/>
          </a:p>
        </p:txBody>
      </p:sp>
      <p:pic>
        <p:nvPicPr>
          <p:cNvPr id="3" name="Picture 4" descr="http://www.chinohouse.eu/skillsEDIT/clientuploads/45/PICASSO%20POOL%20TOWEL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5153906" cy="423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“your” (</a:t>
            </a:r>
            <a:r>
              <a:rPr lang="en-US" dirty="0" err="1" smtClean="0"/>
              <a:t>pluriel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5400" dirty="0" err="1"/>
              <a:t>v</a:t>
            </a:r>
            <a:r>
              <a:rPr lang="en-US" sz="5400" dirty="0" err="1" smtClean="0"/>
              <a:t>otre</a:t>
            </a:r>
            <a:endParaRPr lang="en-US" sz="5400" dirty="0" smtClean="0"/>
          </a:p>
          <a:p>
            <a:r>
              <a:rPr lang="en-US" sz="5400" dirty="0" err="1"/>
              <a:t>v</a:t>
            </a:r>
            <a:r>
              <a:rPr lang="en-US" sz="5400" dirty="0" err="1" smtClean="0"/>
              <a:t>otre</a:t>
            </a:r>
            <a:endParaRPr lang="en-US" sz="5400" dirty="0" smtClean="0"/>
          </a:p>
          <a:p>
            <a:r>
              <a:rPr lang="en-US" sz="5400" dirty="0" err="1"/>
              <a:t>v</a:t>
            </a:r>
            <a:r>
              <a:rPr lang="en-US" sz="5400" dirty="0" err="1" smtClean="0"/>
              <a:t>os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votre</a:t>
            </a:r>
            <a:r>
              <a:rPr lang="en-US" dirty="0" smtClean="0"/>
              <a:t> dentifrice</a:t>
            </a:r>
            <a:endParaRPr lang="en-US" dirty="0"/>
          </a:p>
        </p:txBody>
      </p:sp>
      <p:pic>
        <p:nvPicPr>
          <p:cNvPr id="1026" name="Picture 2" descr="http://images.yourdictionary.com/images/definitions/lg/dentifr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400800" cy="4244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</a:t>
            </a:r>
            <a:r>
              <a:rPr lang="en-US" dirty="0" err="1" smtClean="0"/>
              <a:t>otre</a:t>
            </a:r>
            <a:r>
              <a:rPr lang="en-US" dirty="0" smtClean="0"/>
              <a:t> </a:t>
            </a:r>
            <a:r>
              <a:rPr lang="en-US" dirty="0" err="1" smtClean="0"/>
              <a:t>brosse</a:t>
            </a:r>
            <a:endParaRPr lang="en-US" dirty="0"/>
          </a:p>
        </p:txBody>
      </p:sp>
      <p:pic>
        <p:nvPicPr>
          <p:cNvPr id="18438" name="Picture 6" descr="http://www.collegefashion.net/wp-content/uploads/2010/02/hair-bru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5865072" cy="3648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</a:t>
            </a:r>
            <a:r>
              <a:rPr lang="en-US" dirty="0" err="1" smtClean="0"/>
              <a:t>os</a:t>
            </a:r>
            <a:r>
              <a:rPr lang="en-US" dirty="0" smtClean="0"/>
              <a:t> serviettes</a:t>
            </a:r>
            <a:endParaRPr lang="en-US" dirty="0"/>
          </a:p>
        </p:txBody>
      </p:sp>
      <p:pic>
        <p:nvPicPr>
          <p:cNvPr id="3" name="Picture 4" descr="http://www.chinohouse.eu/skillsEDIT/clientuploads/45/PICASSO%20POOL%20TOWEL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5153906" cy="423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</a:t>
            </a:r>
            <a:r>
              <a:rPr lang="en-US" dirty="0" err="1" smtClean="0"/>
              <a:t>on</a:t>
            </a:r>
            <a:r>
              <a:rPr lang="en-US" dirty="0" smtClean="0"/>
              <a:t> dentifrice</a:t>
            </a:r>
            <a:endParaRPr lang="en-US" dirty="0"/>
          </a:p>
        </p:txBody>
      </p:sp>
      <p:pic>
        <p:nvPicPr>
          <p:cNvPr id="1026" name="Picture 2" descr="http://images.yourdictionary.com/images/definitions/lg/dentifr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400800" cy="4244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“their”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/>
              <a:t>leur</a:t>
            </a:r>
            <a:endParaRPr lang="en-US" sz="5400" dirty="0" smtClean="0"/>
          </a:p>
          <a:p>
            <a:r>
              <a:rPr lang="en-US" sz="5400" dirty="0" err="1" smtClean="0"/>
              <a:t>leur</a:t>
            </a:r>
            <a:endParaRPr lang="en-US" sz="5400" dirty="0" smtClean="0"/>
          </a:p>
          <a:p>
            <a:r>
              <a:rPr lang="en-US" sz="5400" dirty="0" err="1" smtClean="0"/>
              <a:t>leurs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leur</a:t>
            </a:r>
            <a:r>
              <a:rPr lang="en-US" dirty="0" smtClean="0"/>
              <a:t> dentifrice</a:t>
            </a:r>
            <a:endParaRPr lang="en-US" dirty="0"/>
          </a:p>
        </p:txBody>
      </p:sp>
      <p:pic>
        <p:nvPicPr>
          <p:cNvPr id="1026" name="Picture 2" descr="http://images.yourdictionary.com/images/definitions/lg/dentifr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400800" cy="4244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brosse</a:t>
            </a:r>
            <a:endParaRPr lang="en-US" dirty="0"/>
          </a:p>
        </p:txBody>
      </p:sp>
      <p:pic>
        <p:nvPicPr>
          <p:cNvPr id="18438" name="Picture 6" descr="http://www.collegefashion.net/wp-content/uploads/2010/02/hair-bru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5865072" cy="3648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leur</a:t>
            </a:r>
            <a:r>
              <a:rPr lang="en-US" b="1" dirty="0" err="1" smtClean="0"/>
              <a:t>s</a:t>
            </a:r>
            <a:r>
              <a:rPr lang="en-US" dirty="0" smtClean="0"/>
              <a:t> serviette</a:t>
            </a:r>
            <a:r>
              <a:rPr lang="en-US" b="1" dirty="0" smtClean="0"/>
              <a:t>s</a:t>
            </a:r>
            <a:endParaRPr lang="en-US" b="1" dirty="0"/>
          </a:p>
        </p:txBody>
      </p:sp>
      <p:pic>
        <p:nvPicPr>
          <p:cNvPr id="3" name="Picture 4" descr="http://www.chinohouse.eu/skillsEDIT/clientuploads/45/PICASSO%20POOL%20TOWEL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5153906" cy="423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371600" y="533400"/>
            <a:ext cx="16962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masculin</a:t>
            </a:r>
            <a:endParaRPr lang="en-US" sz="3200" b="1" dirty="0"/>
          </a:p>
        </p:txBody>
      </p:sp>
      <p:sp>
        <p:nvSpPr>
          <p:cNvPr id="12" name="Rectangle 11"/>
          <p:cNvSpPr/>
          <p:nvPr/>
        </p:nvSpPr>
        <p:spPr>
          <a:xfrm>
            <a:off x="3733800" y="533400"/>
            <a:ext cx="14886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féminin</a:t>
            </a:r>
            <a:endParaRPr lang="en-US" sz="3200" b="1" dirty="0"/>
          </a:p>
        </p:txBody>
      </p:sp>
      <p:sp>
        <p:nvSpPr>
          <p:cNvPr id="13" name="Rectangle 12"/>
          <p:cNvSpPr/>
          <p:nvPr/>
        </p:nvSpPr>
        <p:spPr>
          <a:xfrm>
            <a:off x="6248400" y="533400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pluriel</a:t>
            </a:r>
            <a:endParaRPr lang="en-US" sz="3200" b="1" dirty="0"/>
          </a:p>
        </p:txBody>
      </p:sp>
      <p:sp>
        <p:nvSpPr>
          <p:cNvPr id="14" name="Rectangle 13"/>
          <p:cNvSpPr/>
          <p:nvPr/>
        </p:nvSpPr>
        <p:spPr>
          <a:xfrm>
            <a:off x="228600" y="1371600"/>
            <a:ext cx="7713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our</a:t>
            </a:r>
            <a:endParaRPr lang="en-US" sz="3200" b="1" dirty="0"/>
          </a:p>
        </p:txBody>
      </p:sp>
      <p:sp>
        <p:nvSpPr>
          <p:cNvPr id="16" name="Rectangle 15"/>
          <p:cNvSpPr/>
          <p:nvPr/>
        </p:nvSpPr>
        <p:spPr>
          <a:xfrm>
            <a:off x="228600" y="2590800"/>
            <a:ext cx="15205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Your</a:t>
            </a:r>
            <a:r>
              <a:rPr lang="fr-FR" sz="3200" b="1" dirty="0" smtClean="0"/>
              <a:t> (p)</a:t>
            </a:r>
            <a:endParaRPr lang="en-US" sz="3200" b="1" dirty="0"/>
          </a:p>
        </p:txBody>
      </p:sp>
      <p:sp>
        <p:nvSpPr>
          <p:cNvPr id="17" name="Rectangle 16"/>
          <p:cNvSpPr/>
          <p:nvPr/>
        </p:nvSpPr>
        <p:spPr>
          <a:xfrm>
            <a:off x="304800" y="3962400"/>
            <a:ext cx="10005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their</a:t>
            </a:r>
            <a:endParaRPr lang="en-US" sz="3200" b="1" dirty="0"/>
          </a:p>
        </p:txBody>
      </p:sp>
      <p:sp>
        <p:nvSpPr>
          <p:cNvPr id="20" name="Rectangle 19"/>
          <p:cNvSpPr/>
          <p:nvPr/>
        </p:nvSpPr>
        <p:spPr>
          <a:xfrm>
            <a:off x="1676400" y="1371600"/>
            <a:ext cx="10961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notre</a:t>
            </a:r>
            <a:endParaRPr lang="en-US" sz="3200" dirty="0"/>
          </a:p>
        </p:txBody>
      </p:sp>
      <p:sp>
        <p:nvSpPr>
          <p:cNvPr id="21" name="Rectangle 20"/>
          <p:cNvSpPr/>
          <p:nvPr/>
        </p:nvSpPr>
        <p:spPr>
          <a:xfrm>
            <a:off x="1676400" y="3962400"/>
            <a:ext cx="841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leur</a:t>
            </a:r>
            <a:endParaRPr lang="en-US" sz="3200" dirty="0"/>
          </a:p>
        </p:txBody>
      </p:sp>
      <p:sp>
        <p:nvSpPr>
          <p:cNvPr id="22" name="Rectangle 21"/>
          <p:cNvSpPr/>
          <p:nvPr/>
        </p:nvSpPr>
        <p:spPr>
          <a:xfrm>
            <a:off x="1752600" y="2667000"/>
            <a:ext cx="1061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votre</a:t>
            </a:r>
            <a:endParaRPr lang="en-US" sz="3200" dirty="0"/>
          </a:p>
        </p:txBody>
      </p:sp>
      <p:sp>
        <p:nvSpPr>
          <p:cNvPr id="23" name="Rectangle 22"/>
          <p:cNvSpPr/>
          <p:nvPr/>
        </p:nvSpPr>
        <p:spPr>
          <a:xfrm>
            <a:off x="3810000" y="1371600"/>
            <a:ext cx="10961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notre</a:t>
            </a:r>
            <a:endParaRPr lang="en-US" sz="3200" dirty="0"/>
          </a:p>
        </p:txBody>
      </p:sp>
      <p:sp>
        <p:nvSpPr>
          <p:cNvPr id="24" name="Rectangle 23"/>
          <p:cNvSpPr/>
          <p:nvPr/>
        </p:nvSpPr>
        <p:spPr>
          <a:xfrm>
            <a:off x="3962400" y="2514600"/>
            <a:ext cx="1061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votre</a:t>
            </a:r>
            <a:endParaRPr lang="en-US" sz="3200" dirty="0"/>
          </a:p>
        </p:txBody>
      </p:sp>
      <p:sp>
        <p:nvSpPr>
          <p:cNvPr id="25" name="Rectangle 24"/>
          <p:cNvSpPr/>
          <p:nvPr/>
        </p:nvSpPr>
        <p:spPr>
          <a:xfrm>
            <a:off x="4038600" y="3886200"/>
            <a:ext cx="841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leur</a:t>
            </a:r>
            <a:endParaRPr lang="en-US" sz="3200" dirty="0"/>
          </a:p>
        </p:txBody>
      </p:sp>
      <p:sp>
        <p:nvSpPr>
          <p:cNvPr id="26" name="Rectangle 25"/>
          <p:cNvSpPr/>
          <p:nvPr/>
        </p:nvSpPr>
        <p:spPr>
          <a:xfrm>
            <a:off x="6553200" y="3810000"/>
            <a:ext cx="9952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leurs</a:t>
            </a:r>
            <a:endParaRPr lang="en-US" sz="3200" dirty="0"/>
          </a:p>
        </p:txBody>
      </p:sp>
      <p:sp>
        <p:nvSpPr>
          <p:cNvPr id="27" name="Rectangle 26"/>
          <p:cNvSpPr/>
          <p:nvPr/>
        </p:nvSpPr>
        <p:spPr>
          <a:xfrm>
            <a:off x="6400800" y="2590800"/>
            <a:ext cx="7435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vos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6400800" y="1447800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nos</a:t>
            </a:r>
            <a:endParaRPr lang="en-US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/>
              <a:t>C’est notre savon.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C’est </a:t>
            </a:r>
            <a:r>
              <a:rPr lang="fr-FR" sz="6600" dirty="0"/>
              <a:t>leur brosse à dents.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C’est </a:t>
            </a:r>
            <a:r>
              <a:rPr lang="fr-FR" sz="6600" dirty="0"/>
              <a:t>votre shampooing.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Ce </a:t>
            </a:r>
            <a:r>
              <a:rPr lang="fr-FR" sz="6600" dirty="0"/>
              <a:t>sont leurs rasoirs. 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Ce </a:t>
            </a:r>
            <a:r>
              <a:rPr lang="fr-FR" sz="6600" dirty="0"/>
              <a:t>sont nos serviettes. 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 </a:t>
            </a:r>
            <a:r>
              <a:rPr lang="en-US" dirty="0" err="1" smtClean="0"/>
              <a:t>brosse</a:t>
            </a:r>
            <a:endParaRPr lang="en-US" dirty="0"/>
          </a:p>
        </p:txBody>
      </p:sp>
      <p:pic>
        <p:nvPicPr>
          <p:cNvPr id="18438" name="Picture 6" descr="http://www.collegefashion.net/wp-content/uploads/2010/02/hair-bru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5865072" cy="3648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371600" y="533400"/>
            <a:ext cx="16962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masculin</a:t>
            </a:r>
            <a:endParaRPr lang="en-US" sz="3200" b="1" dirty="0"/>
          </a:p>
        </p:txBody>
      </p:sp>
      <p:sp>
        <p:nvSpPr>
          <p:cNvPr id="12" name="Rectangle 11"/>
          <p:cNvSpPr/>
          <p:nvPr/>
        </p:nvSpPr>
        <p:spPr>
          <a:xfrm>
            <a:off x="3733800" y="533400"/>
            <a:ext cx="14886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féminin</a:t>
            </a:r>
            <a:endParaRPr lang="en-US" sz="3200" b="1" dirty="0"/>
          </a:p>
        </p:txBody>
      </p:sp>
      <p:sp>
        <p:nvSpPr>
          <p:cNvPr id="13" name="Rectangle 12"/>
          <p:cNvSpPr/>
          <p:nvPr/>
        </p:nvSpPr>
        <p:spPr>
          <a:xfrm>
            <a:off x="6248400" y="533400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pluriel</a:t>
            </a:r>
            <a:endParaRPr lang="en-US" sz="3200" b="1" dirty="0"/>
          </a:p>
        </p:txBody>
      </p:sp>
      <p:sp>
        <p:nvSpPr>
          <p:cNvPr id="14" name="Rectangle 13"/>
          <p:cNvSpPr/>
          <p:nvPr/>
        </p:nvSpPr>
        <p:spPr>
          <a:xfrm>
            <a:off x="228600" y="1371600"/>
            <a:ext cx="7713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our</a:t>
            </a:r>
            <a:endParaRPr lang="en-US" sz="3200" b="1" dirty="0"/>
          </a:p>
        </p:txBody>
      </p:sp>
      <p:sp>
        <p:nvSpPr>
          <p:cNvPr id="16" name="Rectangle 15"/>
          <p:cNvSpPr/>
          <p:nvPr/>
        </p:nvSpPr>
        <p:spPr>
          <a:xfrm>
            <a:off x="228600" y="2590800"/>
            <a:ext cx="15205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Your</a:t>
            </a:r>
            <a:r>
              <a:rPr lang="fr-FR" sz="3200" b="1" dirty="0" smtClean="0"/>
              <a:t> (p)</a:t>
            </a:r>
            <a:endParaRPr lang="en-US" sz="3200" b="1" dirty="0"/>
          </a:p>
        </p:txBody>
      </p:sp>
      <p:sp>
        <p:nvSpPr>
          <p:cNvPr id="17" name="Rectangle 16"/>
          <p:cNvSpPr/>
          <p:nvPr/>
        </p:nvSpPr>
        <p:spPr>
          <a:xfrm>
            <a:off x="304800" y="3962400"/>
            <a:ext cx="10005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err="1" smtClean="0"/>
              <a:t>their</a:t>
            </a:r>
            <a:endParaRPr lang="en-US" sz="3200" b="1" dirty="0"/>
          </a:p>
        </p:txBody>
      </p:sp>
      <p:sp>
        <p:nvSpPr>
          <p:cNvPr id="20" name="Rectangle 19"/>
          <p:cNvSpPr/>
          <p:nvPr/>
        </p:nvSpPr>
        <p:spPr>
          <a:xfrm>
            <a:off x="1676400" y="1371600"/>
            <a:ext cx="10961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notre</a:t>
            </a:r>
            <a:endParaRPr lang="en-US" sz="3200" dirty="0"/>
          </a:p>
        </p:txBody>
      </p:sp>
      <p:sp>
        <p:nvSpPr>
          <p:cNvPr id="21" name="Rectangle 20"/>
          <p:cNvSpPr/>
          <p:nvPr/>
        </p:nvSpPr>
        <p:spPr>
          <a:xfrm>
            <a:off x="1676400" y="3962400"/>
            <a:ext cx="841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leur</a:t>
            </a:r>
            <a:endParaRPr lang="en-US" sz="3200" dirty="0"/>
          </a:p>
        </p:txBody>
      </p:sp>
      <p:sp>
        <p:nvSpPr>
          <p:cNvPr id="22" name="Rectangle 21"/>
          <p:cNvSpPr/>
          <p:nvPr/>
        </p:nvSpPr>
        <p:spPr>
          <a:xfrm>
            <a:off x="1752600" y="2667000"/>
            <a:ext cx="1061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votre</a:t>
            </a:r>
            <a:endParaRPr lang="en-US" sz="3200" dirty="0"/>
          </a:p>
        </p:txBody>
      </p:sp>
      <p:sp>
        <p:nvSpPr>
          <p:cNvPr id="23" name="Rectangle 22"/>
          <p:cNvSpPr/>
          <p:nvPr/>
        </p:nvSpPr>
        <p:spPr>
          <a:xfrm>
            <a:off x="3810000" y="1371600"/>
            <a:ext cx="10961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notre</a:t>
            </a:r>
            <a:endParaRPr lang="en-US" sz="3200" dirty="0"/>
          </a:p>
        </p:txBody>
      </p:sp>
      <p:sp>
        <p:nvSpPr>
          <p:cNvPr id="24" name="Rectangle 23"/>
          <p:cNvSpPr/>
          <p:nvPr/>
        </p:nvSpPr>
        <p:spPr>
          <a:xfrm>
            <a:off x="3962400" y="2514600"/>
            <a:ext cx="1061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votre</a:t>
            </a:r>
            <a:endParaRPr lang="en-US" sz="3200" dirty="0"/>
          </a:p>
        </p:txBody>
      </p:sp>
      <p:sp>
        <p:nvSpPr>
          <p:cNvPr id="25" name="Rectangle 24"/>
          <p:cNvSpPr/>
          <p:nvPr/>
        </p:nvSpPr>
        <p:spPr>
          <a:xfrm>
            <a:off x="4038600" y="3886200"/>
            <a:ext cx="841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leur</a:t>
            </a:r>
            <a:endParaRPr lang="en-US" sz="3200" dirty="0"/>
          </a:p>
        </p:txBody>
      </p:sp>
      <p:sp>
        <p:nvSpPr>
          <p:cNvPr id="26" name="Rectangle 25"/>
          <p:cNvSpPr/>
          <p:nvPr/>
        </p:nvSpPr>
        <p:spPr>
          <a:xfrm>
            <a:off x="6553200" y="3810000"/>
            <a:ext cx="9952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leurs</a:t>
            </a:r>
            <a:endParaRPr lang="en-US" sz="3200" dirty="0"/>
          </a:p>
        </p:txBody>
      </p:sp>
      <p:sp>
        <p:nvSpPr>
          <p:cNvPr id="27" name="Rectangle 26"/>
          <p:cNvSpPr/>
          <p:nvPr/>
        </p:nvSpPr>
        <p:spPr>
          <a:xfrm>
            <a:off x="6400800" y="2590800"/>
            <a:ext cx="7435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vos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6400800" y="1447800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nos</a:t>
            </a:r>
            <a:endParaRPr lang="en-US" sz="32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dfcast.org/data/screenshot/French-Possessive-Adjectives-Presentation-Transcript-6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391400" cy="5706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C’est son rasoir. 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Ce </a:t>
            </a:r>
            <a:r>
              <a:rPr lang="fr-FR" sz="6600" dirty="0"/>
              <a:t>sont nos serviettes. 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C’est mon gant de toilette. 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C’est ton amie. 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C’est vos serviettes. 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Ce </a:t>
            </a:r>
            <a:r>
              <a:rPr lang="fr-FR" sz="6600" dirty="0"/>
              <a:t>sont </a:t>
            </a:r>
            <a:r>
              <a:rPr lang="fr-FR" sz="6600" dirty="0" smtClean="0"/>
              <a:t>leurs yeux. 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C’est votre déodorant. 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C’est son rouge </a:t>
            </a:r>
            <a:r>
              <a:rPr lang="fr-FR" sz="6600" dirty="0"/>
              <a:t>à </a:t>
            </a:r>
            <a:r>
              <a:rPr lang="fr-FR" sz="6600" dirty="0" smtClean="0"/>
              <a:t>l</a:t>
            </a:r>
            <a:r>
              <a:rPr lang="fr-FR" sz="6600" dirty="0"/>
              <a:t>èvres</a:t>
            </a:r>
            <a:r>
              <a:rPr lang="fr-FR" sz="6600" dirty="0" smtClean="0"/>
              <a:t>. </a:t>
            </a:r>
            <a:endParaRPr lang="en-US" sz="6600" dirty="0"/>
          </a:p>
          <a:p>
            <a:endParaRPr lang="en-US" sz="6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</a:t>
            </a:r>
            <a:r>
              <a:rPr lang="en-US" dirty="0" err="1" smtClean="0"/>
              <a:t>es</a:t>
            </a:r>
            <a:r>
              <a:rPr lang="en-US" dirty="0" smtClean="0"/>
              <a:t> serviettes</a:t>
            </a:r>
            <a:endParaRPr lang="en-US" dirty="0"/>
          </a:p>
        </p:txBody>
      </p:sp>
      <p:pic>
        <p:nvPicPr>
          <p:cNvPr id="3" name="Picture 4" descr="http://www.chinohouse.eu/skillsEDIT/clientuploads/45/PICASSO%20POOL%20TOWEL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5153906" cy="423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“your” (</a:t>
            </a:r>
            <a:r>
              <a:rPr lang="en-US" dirty="0" err="1" smtClean="0"/>
              <a:t>singulier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t</a:t>
            </a:r>
            <a:r>
              <a:rPr lang="en-US" sz="5400" dirty="0" smtClean="0"/>
              <a:t>on</a:t>
            </a:r>
          </a:p>
          <a:p>
            <a:r>
              <a:rPr lang="en-US" sz="5400" dirty="0" err="1"/>
              <a:t>t</a:t>
            </a:r>
            <a:r>
              <a:rPr lang="en-US" sz="5400" dirty="0" err="1" smtClean="0"/>
              <a:t>a</a:t>
            </a:r>
            <a:endParaRPr lang="en-US" sz="5400" dirty="0" smtClean="0"/>
          </a:p>
          <a:p>
            <a:r>
              <a:rPr lang="en-US" sz="5400" dirty="0" err="1" smtClean="0"/>
              <a:t>tes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on dentifrice</a:t>
            </a:r>
            <a:endParaRPr lang="en-US" dirty="0"/>
          </a:p>
        </p:txBody>
      </p:sp>
      <p:pic>
        <p:nvPicPr>
          <p:cNvPr id="1026" name="Picture 2" descr="http://images.yourdictionary.com/images/definitions/lg/dentifr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400800" cy="4244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</a:t>
            </a:r>
            <a:r>
              <a:rPr lang="en-US" dirty="0" smtClean="0"/>
              <a:t> </a:t>
            </a:r>
            <a:r>
              <a:rPr lang="en-US" dirty="0" err="1" smtClean="0"/>
              <a:t>brosse</a:t>
            </a:r>
            <a:endParaRPr lang="en-US" dirty="0"/>
          </a:p>
        </p:txBody>
      </p:sp>
      <p:pic>
        <p:nvPicPr>
          <p:cNvPr id="18438" name="Picture 6" descr="http://www.collegefashion.net/wp-content/uploads/2010/02/hair-bru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5865072" cy="3648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</a:t>
            </a:r>
            <a:r>
              <a:rPr lang="en-US" dirty="0" err="1" smtClean="0"/>
              <a:t>es</a:t>
            </a:r>
            <a:r>
              <a:rPr lang="en-US" dirty="0" smtClean="0"/>
              <a:t> serviettes</a:t>
            </a:r>
            <a:endParaRPr lang="en-US" dirty="0"/>
          </a:p>
        </p:txBody>
      </p:sp>
      <p:pic>
        <p:nvPicPr>
          <p:cNvPr id="3" name="Picture 4" descr="http://www.chinohouse.eu/skillsEDIT/clientuploads/45/PICASSO%20POOL%20TOWEL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5153906" cy="423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319</Words>
  <Application>Microsoft Office PowerPoint</Application>
  <PresentationFormat>On-screen Show (4:3)</PresentationFormat>
  <Paragraphs>156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Les adjectifs possessifs </vt:lpstr>
      <vt:lpstr>“my”</vt:lpstr>
      <vt:lpstr>mon dentifrice</vt:lpstr>
      <vt:lpstr>ma brosse</vt:lpstr>
      <vt:lpstr>mes serviettes</vt:lpstr>
      <vt:lpstr>“your” (singulier)</vt:lpstr>
      <vt:lpstr>ton dentifrice</vt:lpstr>
      <vt:lpstr>ta brosse</vt:lpstr>
      <vt:lpstr>tes serviettes</vt:lpstr>
      <vt:lpstr>“his, her, its”</vt:lpstr>
      <vt:lpstr>Comment dit-on:   her toothpaste?</vt:lpstr>
      <vt:lpstr>son dentifrice</vt:lpstr>
      <vt:lpstr>sa brosse</vt:lpstr>
      <vt:lpstr>ses serviettes</vt:lpstr>
      <vt:lpstr>une voyelle: un ami une amie</vt:lpstr>
      <vt:lpstr>une voyelle: un ami une amie</vt:lpstr>
      <vt:lpstr>Slide 17</vt:lpstr>
      <vt:lpstr>REVISEZ </vt:lpstr>
      <vt:lpstr>REVISEZ </vt:lpstr>
      <vt:lpstr>REVISEZ </vt:lpstr>
      <vt:lpstr>Slide 21</vt:lpstr>
      <vt:lpstr>“our”</vt:lpstr>
      <vt:lpstr>notre dentifrice</vt:lpstr>
      <vt:lpstr>notre brosse</vt:lpstr>
      <vt:lpstr>nos serviettes</vt:lpstr>
      <vt:lpstr>“your” (pluriel)</vt:lpstr>
      <vt:lpstr>votre dentifrice</vt:lpstr>
      <vt:lpstr>votre brosse</vt:lpstr>
      <vt:lpstr>vos serviettes</vt:lpstr>
      <vt:lpstr>“their”</vt:lpstr>
      <vt:lpstr>leur dentifrice</vt:lpstr>
      <vt:lpstr>leur brosse</vt:lpstr>
      <vt:lpstr>leurs serviettes</vt:lpstr>
      <vt:lpstr>Slide 34</vt:lpstr>
      <vt:lpstr>Traduisez </vt:lpstr>
      <vt:lpstr>Traduisez </vt:lpstr>
      <vt:lpstr>Traduisez </vt:lpstr>
      <vt:lpstr>Traduisez </vt:lpstr>
      <vt:lpstr>Traduisez </vt:lpstr>
      <vt:lpstr>Slide 40</vt:lpstr>
      <vt:lpstr>Slide 41</vt:lpstr>
      <vt:lpstr>Traduisez </vt:lpstr>
      <vt:lpstr>Traduisez </vt:lpstr>
      <vt:lpstr>Traduisez </vt:lpstr>
      <vt:lpstr>Traduisez </vt:lpstr>
      <vt:lpstr>Traduisez </vt:lpstr>
      <vt:lpstr>Traduisez </vt:lpstr>
      <vt:lpstr>Traduisez </vt:lpstr>
      <vt:lpstr>Traduisez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adjectifs possessifs </dc:title>
  <dc:creator>Megan</dc:creator>
  <cp:lastModifiedBy>Megan</cp:lastModifiedBy>
  <cp:revision>24</cp:revision>
  <dcterms:created xsi:type="dcterms:W3CDTF">2011-11-07T01:48:32Z</dcterms:created>
  <dcterms:modified xsi:type="dcterms:W3CDTF">2011-11-08T03:28:56Z</dcterms:modified>
</cp:coreProperties>
</file>